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EF19A-364E-4181-9251-4AB4A80A880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ADB0-66FF-4598-9A08-70081A0B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ADB0-66FF-4598-9A08-70081A0B0F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Salvador Dali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1904-1989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681" y="2452256"/>
            <a:ext cx="3256338" cy="3256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134" y="1722475"/>
            <a:ext cx="3299428" cy="16497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22013" y="1722475"/>
            <a:ext cx="2509284" cy="1137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36683" y="2082924"/>
            <a:ext cx="167994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Remy </a:t>
            </a:r>
            <a:r>
              <a:rPr lang="en-US" dirty="0" err="1" smtClean="0"/>
              <a:t>Guyett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him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Hes</a:t>
            </a:r>
            <a:r>
              <a:rPr lang="en-US" dirty="0" smtClean="0"/>
              <a:t> a modern artist, portrayed beautiful and creative paintings using many color schemes</a:t>
            </a:r>
          </a:p>
          <a:p>
            <a:r>
              <a:rPr lang="en-US" dirty="0" smtClean="0"/>
              <a:t>Attended drawing school growing up</a:t>
            </a:r>
          </a:p>
          <a:p>
            <a:r>
              <a:rPr lang="en-US" dirty="0" smtClean="0"/>
              <a:t>Had a big family, unfortunately his brother died when he was young. </a:t>
            </a:r>
          </a:p>
          <a:p>
            <a:r>
              <a:rPr lang="en-US" dirty="0" smtClean="0"/>
              <a:t>Painted with a more curved look, very soft touch</a:t>
            </a:r>
          </a:p>
          <a:p>
            <a:r>
              <a:rPr lang="en-US" dirty="0" smtClean="0"/>
              <a:t>Created a Dali-foundation to protect inside and outside Spanish territory and continues to this day</a:t>
            </a:r>
          </a:p>
          <a:p>
            <a:r>
              <a:rPr lang="en-US" dirty="0" smtClean="0"/>
              <a:t>He has museums in his name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953817"/>
            <a:ext cx="2643630" cy="21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work was dream-like and surreal</a:t>
            </a:r>
          </a:p>
          <a:p>
            <a:r>
              <a:rPr lang="en-US" dirty="0" smtClean="0"/>
              <a:t>Worked with curves and space</a:t>
            </a:r>
          </a:p>
          <a:p>
            <a:r>
              <a:rPr lang="en-US" dirty="0" smtClean="0"/>
              <a:t>Colorful color pallet </a:t>
            </a:r>
          </a:p>
          <a:p>
            <a:r>
              <a:rPr lang="en-US" dirty="0" smtClean="0"/>
              <a:t>Some photographs are labele</a:t>
            </a:r>
            <a:r>
              <a:rPr lang="en-US" dirty="0" smtClean="0"/>
              <a:t>d edgy</a:t>
            </a:r>
          </a:p>
          <a:p>
            <a:r>
              <a:rPr lang="en-US" dirty="0" smtClean="0"/>
              <a:t>Not usual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3709555"/>
            <a:ext cx="3382695" cy="24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Elephants</a:t>
            </a:r>
            <a:br>
              <a:rPr lang="en-US" dirty="0" smtClean="0"/>
            </a:br>
            <a:r>
              <a:rPr lang="en-US" sz="2000" dirty="0" smtClean="0"/>
              <a:t>this is Salvador Dali’s piece made by oil paint. He used greys and blacks to paint the elephants and used a red </a:t>
            </a:r>
            <a:r>
              <a:rPr lang="en-US" sz="2000" dirty="0" err="1" smtClean="0"/>
              <a:t>ombre</a:t>
            </a:r>
            <a:r>
              <a:rPr lang="en-US" sz="2000" dirty="0" smtClean="0"/>
              <a:t> to yellow back 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642" y="1123837"/>
            <a:ext cx="6052520" cy="45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this is a very dream like painting. The louds texture is impressive and the color pallet is bright and colorful. It’s a beautiful painting and probably my favorite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151</TotalTime>
  <Words>97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Corbel</vt:lpstr>
      <vt:lpstr>Wingdings 2</vt:lpstr>
      <vt:lpstr>Frame</vt:lpstr>
      <vt:lpstr>Salvador Dali</vt:lpstr>
      <vt:lpstr>About him </vt:lpstr>
      <vt:lpstr>Major characteristics </vt:lpstr>
      <vt:lpstr>Elephants this is Salvador Dali’s piece made by oil paint. He used greys and blacks to paint the elephants and used a red ombre to yellow back round</vt:lpstr>
      <vt:lpstr>Butterfly  this is a very dream like painting. The louds texture is impressive and the color pallet is bright and colorful. It’s a beautiful painting and probably my favorite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 Dali</dc:title>
  <dc:creator>1328948242</dc:creator>
  <cp:lastModifiedBy>1328948242</cp:lastModifiedBy>
  <cp:revision>9</cp:revision>
  <dcterms:created xsi:type="dcterms:W3CDTF">2017-05-02T15:20:14Z</dcterms:created>
  <dcterms:modified xsi:type="dcterms:W3CDTF">2017-05-03T16:47:53Z</dcterms:modified>
</cp:coreProperties>
</file>